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notesMasterIdLst>
    <p:notesMasterId r:id="rId3"/>
  </p:notesMasterIdLst>
  <p:sldIdLst>
    <p:sldId id="33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kslu Kulmagambetova" initials="AK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CC"/>
    <a:srgbClr val="993300"/>
    <a:srgbClr val="C4D79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32" y="-5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5BB73E-7FD5-4328-9B12-ECF12A5D10C1}" type="datetimeFigureOut">
              <a:rPr lang="ru-RU" smtClean="0"/>
              <a:pPr/>
              <a:t>18.03.2021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A921-30C0-418D-92DB-21855D19B4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2804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: Emphas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7200" y="3081000"/>
            <a:ext cx="11582400" cy="1095600"/>
          </a:xfrm>
        </p:spPr>
        <p:txBody>
          <a:bodyPr>
            <a:normAutofit/>
          </a:bodyPr>
          <a:lstStyle>
            <a:lvl1pPr algn="ctr">
              <a:defRPr lang="en-US" sz="4600" b="1" kern="1200" spc="-150" baseline="0" dirty="0" smtClean="0">
                <a:ln>
                  <a:gradFill>
                    <a:gsLst>
                      <a:gs pos="0">
                        <a:schemeClr val="bg1"/>
                      </a:gs>
                      <a:gs pos="50000">
                        <a:schemeClr val="bg1">
                          <a:lumMod val="75000"/>
                        </a:schemeClr>
                      </a:gs>
                    </a:gsLst>
                    <a:lin ang="5400000" scaled="0"/>
                  </a:gradFill>
                </a:ln>
                <a:gradFill>
                  <a:gsLst>
                    <a:gs pos="11000">
                      <a:schemeClr val="bg1">
                        <a:lumMod val="75000"/>
                      </a:schemeClr>
                    </a:gs>
                    <a:gs pos="91000">
                      <a:schemeClr val="bg1"/>
                    </a:gs>
                  </a:gsLst>
                  <a:lin ang="16200000" scaled="1"/>
                </a:gradFill>
                <a:effectLst>
                  <a:outerShdw blurRad="38100" algn="ctr" rotWithShape="0">
                    <a:prstClr val="black">
                      <a:alpha val="25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378603" y="2424752"/>
            <a:ext cx="11592000" cy="639762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800" kern="1200" dirty="0" smtClean="0">
                <a:solidFill>
                  <a:srgbClr val="2E507A">
                    <a:alpha val="81000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BD3C5-563D-4505-9FD1-1543952ED65D}" type="slidenum">
              <a:rPr lang="en-US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7483443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5D4C80-AB4B-49D0-9B0A-A2AAD81DB7D0}" type="slidenum">
              <a:rPr lang="en-US" smtClean="0">
                <a:solidFill>
                  <a:srgbClr val="FF6700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FF6700">
                  <a:shade val="75000"/>
                </a:srgb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673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Ыбырай Алтынсариннің 180 жылдық мерейтойына арналған «КЕЛ, БАЛАЛАР, ОҚЫЛЫҚ»  атты мәнерлеп оқудан аудандық онлайн байқау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5" y="116632"/>
            <a:ext cx="2470134" cy="2376264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CCEBC-E218-4627-A704-7D029CA868BD}" type="slidenum">
              <a:rPr lang="en-US" smtClean="0">
                <a:solidFill>
                  <a:srgbClr val="9BBB59">
                    <a:shade val="75000"/>
                  </a:srgb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dirty="0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09984" y="1492537"/>
            <a:ext cx="678661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Сембаева Ботакоз Сагындиковна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Қарағанды </a:t>
            </a:r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облысы </a:t>
            </a:r>
            <a:endParaRPr lang="kk-KZ" sz="28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Бұқар </a:t>
            </a:r>
            <a:r>
              <a:rPr lang="kk-KZ" sz="2800" b="1" smtClean="0">
                <a:latin typeface="Times New Roman" pitchFamily="18" charset="0"/>
                <a:cs typeface="Times New Roman" pitchFamily="18" charset="0"/>
              </a:rPr>
              <a:t>жырау </a:t>
            </a:r>
            <a:r>
              <a:rPr lang="kk-KZ" sz="2800" b="1" smtClean="0">
                <a:latin typeface="Times New Roman" pitchFamily="18" charset="0"/>
                <a:cs typeface="Times New Roman" pitchFamily="18" charset="0"/>
              </a:rPr>
              <a:t>ауданы</a:t>
            </a:r>
            <a:endParaRPr lang="kk-KZ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“Әлкей Марғұлан атындағы жалпы білім беретін мектебі” КММ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Педагогикалық өтілі: 27 жыл</a:t>
            </a:r>
          </a:p>
          <a:p>
            <a:pPr algn="ctr"/>
            <a:r>
              <a:rPr lang="kk-KZ" sz="2800" b="1" dirty="0" smtClean="0">
                <a:latin typeface="Times New Roman" pitchFamily="18" charset="0"/>
                <a:cs typeface="Times New Roman" pitchFamily="18" charset="0"/>
              </a:rPr>
              <a:t>Санаты: педагог-зерттеуші</a:t>
            </a:r>
          </a:p>
          <a:p>
            <a:endParaRPr lang="kk-KZ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kk-KZ" dirty="0" smtClean="0"/>
          </a:p>
          <a:p>
            <a:endParaRPr lang="kk-KZ" dirty="0" smtClean="0"/>
          </a:p>
          <a:p>
            <a:endParaRPr lang="ru-RU" dirty="0"/>
          </a:p>
        </p:txBody>
      </p:sp>
      <p:pic>
        <p:nvPicPr>
          <p:cNvPr id="8" name="Рисунок 7" descr="C:\Users\User\Desktop\ӘБ-2021\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36" y="1071546"/>
            <a:ext cx="3214710" cy="4143404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97432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2788</TotalTime>
  <Words>27</Words>
  <Application>Microsoft Office PowerPoint</Application>
  <PresentationFormat>Произвольный</PresentationFormat>
  <Paragraphs>10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Arailym Magzumova</dc:creator>
  <cp:lastModifiedBy>ПК</cp:lastModifiedBy>
  <cp:revision>152</cp:revision>
  <dcterms:created xsi:type="dcterms:W3CDTF">2014-04-29T10:50:32Z</dcterms:created>
  <dcterms:modified xsi:type="dcterms:W3CDTF">2021-03-18T11:40:44Z</dcterms:modified>
</cp:coreProperties>
</file>